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5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0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7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1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8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03E3-C543-4FEE-AD99-9C57830898F3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0BBD-82CB-45F0-8802-C229244E0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694" t="4352" r="1268" b="-2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6530">
            <a:off x="2717954" y="815674"/>
            <a:ext cx="2616388" cy="3405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872" y="821310"/>
            <a:ext cx="6926255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успехи  в учебе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029" y="6196696"/>
            <a:ext cx="4576638" cy="4801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Гареева И.В.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927" r="19948" b="5221"/>
          <a:stretch/>
        </p:blipFill>
        <p:spPr>
          <a:xfrm>
            <a:off x="9713320" y="1759400"/>
            <a:ext cx="2478680" cy="175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8483" r="7624"/>
          <a:stretch/>
        </p:blipFill>
        <p:spPr>
          <a:xfrm>
            <a:off x="9772171" y="0"/>
            <a:ext cx="2449254" cy="164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0396" y="2413337"/>
            <a:ext cx="4105611" cy="1015663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Камалов Артем</a:t>
            </a:r>
          </a:p>
          <a:p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3 б  класс</a:t>
            </a:r>
          </a:p>
          <a:p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МБОУ СОШ№7 </a:t>
            </a:r>
            <a:r>
              <a:rPr lang="ru-RU" sz="2000" b="1" dirty="0" err="1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г.Туймазы</a:t>
            </a:r>
            <a:endParaRPr lang="ru-RU" sz="12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62"/>
          <a:stretch/>
        </p:blipFill>
        <p:spPr>
          <a:xfrm>
            <a:off x="1285966" y="0"/>
            <a:ext cx="92306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733456">
            <a:off x="248371" y="2600971"/>
            <a:ext cx="7274661" cy="18158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должны жить в мире красоты, игры, сказки, музыки, рисунка, фантазии, творчества</a:t>
            </a:r>
          </a:p>
          <a:p>
            <a:r>
              <a:rPr lang="ru-RU" sz="2800" b="1" dirty="0">
                <a:solidFill>
                  <a:srgbClr val="444444"/>
                </a:solidFill>
                <a:latin typeface="Arial" panose="020B0604020202020204" pitchFamily="34" charset="0"/>
              </a:rPr>
              <a:t>                                        </a:t>
            </a:r>
            <a:r>
              <a:rPr lang="ru-RU" sz="2800" b="1" i="1" dirty="0" err="1">
                <a:solidFill>
                  <a:srgbClr val="444444"/>
                </a:solidFill>
                <a:latin typeface="Arial" panose="020B0604020202020204" pitchFamily="34" charset="0"/>
              </a:rPr>
              <a:t>В.Сухомлинский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 rot="20680344">
            <a:off x="365986" y="2939525"/>
            <a:ext cx="7039429" cy="113877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3239">
            <a:off x="198228" y="2521144"/>
            <a:ext cx="7374944" cy="18158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6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получивший образование только в учебном заведении, — необразованный ребенок </a:t>
            </a:r>
          </a:p>
          <a:p>
            <a:pPr algn="just"/>
            <a:r>
              <a:rPr lang="ru-RU" sz="2800" b="1" dirty="0">
                <a:solidFill>
                  <a:srgbClr val="006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800" b="1" i="1" dirty="0">
                <a:solidFill>
                  <a:srgbClr val="006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sz="2800" b="1" i="1" dirty="0" err="1">
                <a:solidFill>
                  <a:srgbClr val="006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Сантаяна</a:t>
            </a:r>
            <a:endParaRPr lang="ru-RU" sz="2800" b="1" i="1" dirty="0">
              <a:solidFill>
                <a:srgbClr val="0063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57" t="2838" r="2500" b="3292"/>
          <a:stretch/>
        </p:blipFill>
        <p:spPr>
          <a:xfrm>
            <a:off x="145144" y="3316515"/>
            <a:ext cx="4837596" cy="3541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3999" y="309233"/>
            <a:ext cx="10101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Цель исследования –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выяснить, помогает дополнительное образование основному 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или мешает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2740" y="1963395"/>
            <a:ext cx="6991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 систематизировать материал, представленный в научной и специальной литературе.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Встретиться с руководителями кружков и секций с целью выяснить, как данное направление влияет на развитие ребенка.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Опросить учеников школы: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успеваемости учеников, занимающихся дополнительным образованием и нет.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Выпустить брошюру «Помоги себе учиться»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5" y="1856954"/>
            <a:ext cx="74167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 – центры дополнительного образования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– влияние дополнительного образования на успехи в учебе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49" y="232229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62"/>
          <a:stretch/>
        </p:blipFill>
        <p:spPr>
          <a:xfrm>
            <a:off x="1364343" y="0"/>
            <a:ext cx="92306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733456">
            <a:off x="248371" y="2875906"/>
            <a:ext cx="7274661" cy="138499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От правильного воспитания детей зависит благосостояние всего народа</a:t>
            </a:r>
          </a:p>
          <a:p>
            <a:r>
              <a:rPr lang="ru-RU" sz="28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                                                   Джон Локк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25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313" y="159435"/>
            <a:ext cx="7039429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нашего города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1" y="1472267"/>
            <a:ext cx="3950550" cy="2219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32" y="2733783"/>
            <a:ext cx="3853006" cy="2170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833" y="4228701"/>
            <a:ext cx="3877392" cy="2182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4052" y="5334537"/>
            <a:ext cx="4942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пообщались с руководителями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творческих объединений, кружков, секций</a:t>
            </a:r>
          </a:p>
        </p:txBody>
      </p:sp>
    </p:spTree>
    <p:extLst>
      <p:ext uri="{BB962C8B-B14F-4D97-AF65-F5344CB8AC3E}">
        <p14:creationId xmlns:p14="http://schemas.microsoft.com/office/powerpoint/2010/main" val="378104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9313" y="159435"/>
            <a:ext cx="7039429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«Твои увлечения»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0" y="2060489"/>
            <a:ext cx="1816765" cy="102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88" y="1387650"/>
            <a:ext cx="951683" cy="169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28" y="2061223"/>
            <a:ext cx="1859441" cy="104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769" y="1871497"/>
            <a:ext cx="2158171" cy="1213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440" y="1953801"/>
            <a:ext cx="2017444" cy="113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90" y="4087753"/>
            <a:ext cx="2072820" cy="116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599" y="4093850"/>
            <a:ext cx="2060627" cy="115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502" y="4087753"/>
            <a:ext cx="2085013" cy="117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1027" y="4063366"/>
            <a:ext cx="2115495" cy="11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155" y="5578615"/>
            <a:ext cx="1975275" cy="11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1887" y="5537199"/>
            <a:ext cx="1975275" cy="111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4792" y="3177596"/>
            <a:ext cx="1166958" cy="207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8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313" y="159435"/>
            <a:ext cx="7039429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«Твои увлечения»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3" y="1114082"/>
            <a:ext cx="4806510" cy="33011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353" y="1005840"/>
            <a:ext cx="4908777" cy="37973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694" y="3623711"/>
            <a:ext cx="503573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313" y="159435"/>
            <a:ext cx="7039429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цифры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1" y="1439781"/>
            <a:ext cx="4657453" cy="349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66537" y="4932871"/>
            <a:ext cx="419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Кагармановой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98949" y="6005817"/>
            <a:ext cx="3940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Ахтареевой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А.Х.</a:t>
            </a:r>
            <a:endParaRPr lang="ru-RU" dirty="0"/>
          </a:p>
        </p:txBody>
      </p:sp>
      <p:pic>
        <p:nvPicPr>
          <p:cNvPr id="1026" name="Picture 2" descr="H:\НПК дети\Камалов\DSC0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4584" y="-12023572"/>
            <a:ext cx="4598930" cy="3449198"/>
          </a:xfrm>
          <a:prstGeom prst="rect">
            <a:avLst/>
          </a:prstGeom>
          <a:noFill/>
        </p:spPr>
      </p:pic>
      <p:pic>
        <p:nvPicPr>
          <p:cNvPr id="8" name="Picture 2" descr="H:\НПК дети\Камалов\DSC0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810" y="2084672"/>
            <a:ext cx="4598930" cy="344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57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313" y="159435"/>
            <a:ext cx="7039429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 цифры</a:t>
            </a:r>
          </a:p>
          <a:p>
            <a:pPr algn="ctr"/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50287"/>
              </p:ext>
            </p:extLst>
          </p:nvPr>
        </p:nvGraphicFramePr>
        <p:xfrm>
          <a:off x="120371" y="3023088"/>
          <a:ext cx="4239783" cy="197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071">
                  <a:extLst>
                    <a:ext uri="{9D8B030D-6E8A-4147-A177-3AD203B41FA5}">
                      <a16:colId xmlns:a16="http://schemas.microsoft.com/office/drawing/2014/main" xmlns="" val="1081508735"/>
                    </a:ext>
                  </a:extLst>
                </a:gridCol>
                <a:gridCol w="1482529">
                  <a:extLst>
                    <a:ext uri="{9D8B030D-6E8A-4147-A177-3AD203B41FA5}">
                      <a16:colId xmlns:a16="http://schemas.microsoft.com/office/drawing/2014/main" xmlns="" val="2114287042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xmlns="" val="3747530460"/>
                    </a:ext>
                  </a:extLst>
                </a:gridCol>
              </a:tblGrid>
              <a:tr h="67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успеваемости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Занятость во внеурочное время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5629597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 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64%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82%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9613955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55%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88%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0193703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75%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92%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1679577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 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981898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37" y="2259886"/>
            <a:ext cx="7541127" cy="44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7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216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20</cp:revision>
  <dcterms:created xsi:type="dcterms:W3CDTF">2015-11-28T06:37:11Z</dcterms:created>
  <dcterms:modified xsi:type="dcterms:W3CDTF">2017-09-24T17:48:07Z</dcterms:modified>
</cp:coreProperties>
</file>